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346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7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5036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71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634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41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54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5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13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89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27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193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20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82E43-5204-46E3-806C-A20DCC5A2AE2}" type="datetimeFigureOut">
              <a:rPr lang="nl-NL" smtClean="0"/>
              <a:t>17-9-2018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DE71-C0E5-4EE0-8B8A-BFD52060BF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17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8983" y="2130426"/>
            <a:ext cx="9022027" cy="1470025"/>
          </a:xfrm>
        </p:spPr>
        <p:txBody>
          <a:bodyPr/>
          <a:lstStyle/>
          <a:p>
            <a:r>
              <a:rPr lang="nl-NL" dirty="0" smtClean="0"/>
              <a:t>Rassenkennis Hond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56007" y="3860075"/>
            <a:ext cx="9025003" cy="1752600"/>
          </a:xfrm>
        </p:spPr>
        <p:txBody>
          <a:bodyPr/>
          <a:lstStyle/>
          <a:p>
            <a:r>
              <a:rPr lang="nl-NL" dirty="0" smtClean="0"/>
              <a:t>Alle rassen die je moet kennen 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Niveau 2 (rood)</a:t>
            </a:r>
            <a:r>
              <a:rPr lang="nl-NL" dirty="0" smtClean="0"/>
              <a:t>,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smtClean="0"/>
              <a:t>3 en 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24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8.Schapendoes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47" y="1508787"/>
            <a:ext cx="6883707" cy="466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221" y="615778"/>
            <a:ext cx="10515600" cy="1325563"/>
          </a:xfrm>
        </p:spPr>
        <p:txBody>
          <a:bodyPr/>
          <a:lstStyle/>
          <a:p>
            <a:r>
              <a:rPr lang="nl-NL" dirty="0" smtClean="0"/>
              <a:t>9. </a:t>
            </a:r>
            <a:r>
              <a:rPr lang="nl-NL" dirty="0" err="1" smtClean="0"/>
              <a:t>Shetland</a:t>
            </a:r>
            <a:r>
              <a:rPr lang="nl-NL" dirty="0" smtClean="0"/>
              <a:t> </a:t>
            </a:r>
            <a:r>
              <a:rPr lang="nl-NL" dirty="0" err="1" smtClean="0"/>
              <a:t>sheepdog</a:t>
            </a:r>
            <a:r>
              <a:rPr lang="nl-NL" dirty="0" smtClean="0"/>
              <a:t> (</a:t>
            </a:r>
            <a:r>
              <a:rPr lang="nl-NL" dirty="0" err="1"/>
              <a:t>S</a:t>
            </a:r>
            <a:r>
              <a:rPr lang="nl-NL" dirty="0" err="1" smtClean="0"/>
              <a:t>heltie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9" y="1941341"/>
            <a:ext cx="6425126" cy="414746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736" y="2796827"/>
            <a:ext cx="3375703" cy="24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10. Bouvier des </a:t>
            </a:r>
            <a:r>
              <a:rPr lang="nl-NL" dirty="0" err="1" smtClean="0"/>
              <a:t>Flandres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25" y="2014766"/>
            <a:ext cx="6165950" cy="41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5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6965" y="190232"/>
            <a:ext cx="10849205" cy="2578297"/>
          </a:xfrm>
        </p:spPr>
        <p:txBody>
          <a:bodyPr/>
          <a:lstStyle/>
          <a:p>
            <a:r>
              <a:rPr lang="nl-NL" dirty="0" smtClean="0"/>
              <a:t>11. Zwitserse witte herdershond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7" y="2084851"/>
            <a:ext cx="6224419" cy="40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3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8584" y="2256837"/>
            <a:ext cx="10972800" cy="2400267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 err="1"/>
              <a:t>R</a:t>
            </a:r>
            <a:r>
              <a:rPr lang="nl-NL" dirty="0" err="1" smtClean="0"/>
              <a:t>asgroep</a:t>
            </a:r>
            <a:r>
              <a:rPr lang="nl-NL" dirty="0" smtClean="0"/>
              <a:t> 2</a:t>
            </a:r>
            <a:br>
              <a:rPr lang="nl-NL" dirty="0" smtClean="0"/>
            </a:br>
            <a:r>
              <a:rPr lang="nl-NL" dirty="0" smtClean="0"/>
              <a:t>Pinschers, </a:t>
            </a:r>
            <a:r>
              <a:rPr lang="nl-NL" dirty="0" err="1" smtClean="0"/>
              <a:t>Schnauzers</a:t>
            </a:r>
            <a:r>
              <a:rPr lang="nl-NL" dirty="0" smtClean="0"/>
              <a:t>, </a:t>
            </a:r>
            <a:r>
              <a:rPr lang="nl-NL" dirty="0" err="1" smtClean="0"/>
              <a:t>Mollossers</a:t>
            </a:r>
            <a:r>
              <a:rPr lang="nl-NL" dirty="0" smtClean="0"/>
              <a:t> en Sennehonden 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3" y="3784408"/>
            <a:ext cx="1905000" cy="23241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42" y="3784408"/>
            <a:ext cx="3718560" cy="248107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430" y="3946714"/>
            <a:ext cx="2066544" cy="19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695" y="744952"/>
            <a:ext cx="10515600" cy="1325563"/>
          </a:xfrm>
        </p:spPr>
        <p:txBody>
          <a:bodyPr/>
          <a:lstStyle/>
          <a:p>
            <a:r>
              <a:rPr lang="nl-NL" dirty="0" smtClean="0"/>
              <a:t>12. </a:t>
            </a:r>
            <a:r>
              <a:rPr lang="nl-NL" dirty="0" smtClean="0">
                <a:solidFill>
                  <a:srgbClr val="FF0000"/>
                </a:solidFill>
              </a:rPr>
              <a:t>Appen Zeller </a:t>
            </a:r>
            <a:r>
              <a:rPr lang="nl-NL" dirty="0" err="1" smtClean="0">
                <a:solidFill>
                  <a:srgbClr val="FF0000"/>
                </a:solidFill>
              </a:rPr>
              <a:t>Sennenhond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721" y="1855553"/>
            <a:ext cx="6307643" cy="427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9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548984"/>
            <a:ext cx="10515600" cy="1325563"/>
          </a:xfrm>
        </p:spPr>
        <p:txBody>
          <a:bodyPr/>
          <a:lstStyle/>
          <a:p>
            <a:r>
              <a:rPr lang="nl-NL" dirty="0" smtClean="0"/>
              <a:t>13. </a:t>
            </a:r>
            <a:r>
              <a:rPr lang="nl-NL" dirty="0" smtClean="0">
                <a:solidFill>
                  <a:srgbClr val="FF0000"/>
                </a:solidFill>
              </a:rPr>
              <a:t>Berner </a:t>
            </a:r>
            <a:r>
              <a:rPr lang="nl-NL" dirty="0" err="1" smtClean="0">
                <a:solidFill>
                  <a:srgbClr val="FF0000"/>
                </a:solidFill>
              </a:rPr>
              <a:t>Sennenhond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81" y="1874547"/>
            <a:ext cx="6500237" cy="43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2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14. </a:t>
            </a:r>
            <a:r>
              <a:rPr lang="nl-NL" dirty="0" smtClean="0">
                <a:solidFill>
                  <a:srgbClr val="FF0000"/>
                </a:solidFill>
              </a:rPr>
              <a:t>Bordeaux 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67" y="1804209"/>
            <a:ext cx="6566139" cy="43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6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15. </a:t>
            </a:r>
            <a:r>
              <a:rPr lang="nl-NL" dirty="0" smtClean="0">
                <a:solidFill>
                  <a:srgbClr val="FF0000"/>
                </a:solidFill>
              </a:rPr>
              <a:t>Boxer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6" y="1843948"/>
            <a:ext cx="6963212" cy="43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16. </a:t>
            </a:r>
            <a:r>
              <a:rPr lang="nl-NL" dirty="0" err="1" smtClean="0">
                <a:solidFill>
                  <a:srgbClr val="FF0000"/>
                </a:solidFill>
              </a:rPr>
              <a:t>Bullmastiff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42" y="1942423"/>
            <a:ext cx="6182096" cy="41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6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390458"/>
            <a:ext cx="10972800" cy="2098244"/>
          </a:xfrm>
        </p:spPr>
        <p:txBody>
          <a:bodyPr>
            <a:normAutofit/>
          </a:bodyPr>
          <a:lstStyle/>
          <a:p>
            <a:pPr algn="ctr"/>
            <a:r>
              <a:rPr lang="nl-NL" dirty="0" err="1" smtClean="0"/>
              <a:t>Rasgroep</a:t>
            </a:r>
            <a:r>
              <a:rPr lang="nl-NL" dirty="0" smtClean="0"/>
              <a:t> 1</a:t>
            </a:r>
            <a:br>
              <a:rPr lang="nl-NL" dirty="0" smtClean="0"/>
            </a:br>
            <a:r>
              <a:rPr lang="nl-NL" dirty="0" smtClean="0"/>
              <a:t>Herdershonden en veedrijvers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sz="2667" dirty="0"/>
          </a:p>
          <a:p>
            <a:endParaRPr lang="nl-NL" sz="2667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25721"/>
            <a:ext cx="9797007" cy="24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17.</a:t>
            </a:r>
            <a:r>
              <a:rPr lang="nl-NL" dirty="0" smtClean="0">
                <a:solidFill>
                  <a:srgbClr val="FF0000"/>
                </a:solidFill>
              </a:rPr>
              <a:t>Dobermann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334" y="1831364"/>
            <a:ext cx="4455497" cy="44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18. </a:t>
            </a:r>
            <a:r>
              <a:rPr lang="nl-NL" dirty="0" smtClean="0">
                <a:solidFill>
                  <a:srgbClr val="FF0000"/>
                </a:solidFill>
              </a:rPr>
              <a:t>Duitse 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42" y="1842868"/>
            <a:ext cx="4263515" cy="426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1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19. </a:t>
            </a:r>
            <a:r>
              <a:rPr lang="nl-NL" dirty="0" smtClean="0">
                <a:solidFill>
                  <a:srgbClr val="FF0000"/>
                </a:solidFill>
              </a:rPr>
              <a:t>Duitse Pinscher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89" y="1860864"/>
            <a:ext cx="6375896" cy="40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20. </a:t>
            </a:r>
            <a:r>
              <a:rPr lang="nl-NL" dirty="0" err="1" smtClean="0"/>
              <a:t>Riesenschnauzer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25" y="1887272"/>
            <a:ext cx="6329957" cy="429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2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21. Engelse </a:t>
            </a:r>
            <a:r>
              <a:rPr lang="nl-NL" dirty="0" err="1" smtClean="0"/>
              <a:t>bulldog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72" y="1897757"/>
            <a:ext cx="6473281" cy="424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40702"/>
            <a:ext cx="10478955" cy="1248137"/>
          </a:xfrm>
        </p:spPr>
        <p:txBody>
          <a:bodyPr/>
          <a:lstStyle/>
          <a:p>
            <a:r>
              <a:rPr lang="nl-NL" dirty="0" smtClean="0"/>
              <a:t>22. Grote Zwitserse </a:t>
            </a:r>
            <a:r>
              <a:rPr lang="nl-NL" dirty="0" err="1" smtClean="0"/>
              <a:t>Sennenhond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1" y="1999314"/>
            <a:ext cx="6020065" cy="40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7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23. </a:t>
            </a:r>
            <a:r>
              <a:rPr lang="nl-NL" dirty="0" err="1" smtClean="0"/>
              <a:t>Hovaward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25" y="1842867"/>
            <a:ext cx="4929379" cy="42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24. Leonberger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55" y="1842868"/>
            <a:ext cx="6450533" cy="42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25. Newfoundlander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69" y="1879045"/>
            <a:ext cx="6090801" cy="412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3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26. Rottweiler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98" y="1913206"/>
            <a:ext cx="6150025" cy="4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3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1. </a:t>
            </a:r>
            <a:r>
              <a:rPr lang="nl-NL" dirty="0" err="1" smtClean="0">
                <a:solidFill>
                  <a:srgbClr val="FF0000"/>
                </a:solidFill>
              </a:rPr>
              <a:t>Bearded</a:t>
            </a:r>
            <a:r>
              <a:rPr lang="nl-NL" dirty="0" smtClean="0">
                <a:solidFill>
                  <a:srgbClr val="FF0000"/>
                </a:solidFill>
              </a:rPr>
              <a:t> Collie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2" y="2133981"/>
            <a:ext cx="5128676" cy="347588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14" y="2133981"/>
            <a:ext cx="5132355" cy="347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27. </a:t>
            </a:r>
            <a:r>
              <a:rPr lang="nl-NL" dirty="0" err="1" smtClean="0"/>
              <a:t>Shar-Pei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95" y="2014245"/>
            <a:ext cx="6276809" cy="41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5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28. Sint Bernard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02" y="2089931"/>
            <a:ext cx="4373362" cy="38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324" y="2556891"/>
            <a:ext cx="10972800" cy="2016223"/>
          </a:xfrm>
        </p:spPr>
        <p:txBody>
          <a:bodyPr/>
          <a:lstStyle/>
          <a:p>
            <a:pPr algn="ctr"/>
            <a:r>
              <a:rPr lang="nl-NL" dirty="0" err="1" smtClean="0"/>
              <a:t>Rasgroep</a:t>
            </a:r>
            <a:r>
              <a:rPr lang="nl-NL" dirty="0" smtClean="0"/>
              <a:t> 3</a:t>
            </a:r>
            <a:br>
              <a:rPr lang="nl-NL" dirty="0" smtClean="0"/>
            </a:br>
            <a:r>
              <a:rPr lang="nl-NL" dirty="0" smtClean="0"/>
              <a:t>Terriërs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04" y="3565003"/>
            <a:ext cx="3877056" cy="258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29. </a:t>
            </a:r>
            <a:r>
              <a:rPr lang="nl-NL" dirty="0" err="1" smtClean="0">
                <a:solidFill>
                  <a:srgbClr val="FF0000"/>
                </a:solidFill>
              </a:rPr>
              <a:t>Airdale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92" y="1900218"/>
            <a:ext cx="6308216" cy="41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05825"/>
            <a:ext cx="11582400" cy="2674308"/>
          </a:xfrm>
        </p:spPr>
        <p:txBody>
          <a:bodyPr/>
          <a:lstStyle/>
          <a:p>
            <a:r>
              <a:rPr lang="nl-NL" dirty="0" smtClean="0"/>
              <a:t>30. </a:t>
            </a:r>
            <a:r>
              <a:rPr lang="nl-NL" dirty="0" smtClean="0">
                <a:solidFill>
                  <a:srgbClr val="FF0000"/>
                </a:solidFill>
              </a:rPr>
              <a:t>American </a:t>
            </a:r>
            <a:r>
              <a:rPr lang="nl-NL" dirty="0" err="1" smtClean="0">
                <a:solidFill>
                  <a:srgbClr val="FF0000"/>
                </a:solidFill>
              </a:rPr>
              <a:t>Staffordshire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91" y="2180862"/>
            <a:ext cx="5618800" cy="380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4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31. </a:t>
            </a:r>
            <a:r>
              <a:rPr lang="nl-NL" dirty="0" smtClean="0">
                <a:solidFill>
                  <a:srgbClr val="FF0000"/>
                </a:solidFill>
              </a:rPr>
              <a:t>Bull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29" y="1828801"/>
            <a:ext cx="6713245" cy="433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064" y="588723"/>
            <a:ext cx="10515600" cy="1325563"/>
          </a:xfrm>
        </p:spPr>
        <p:txBody>
          <a:bodyPr/>
          <a:lstStyle/>
          <a:p>
            <a:r>
              <a:rPr lang="nl-NL" dirty="0" smtClean="0"/>
              <a:t>32. </a:t>
            </a:r>
            <a:r>
              <a:rPr lang="nl-NL" dirty="0" err="1" smtClean="0">
                <a:solidFill>
                  <a:srgbClr val="FF0000"/>
                </a:solidFill>
              </a:rPr>
              <a:t>Cairn</a:t>
            </a:r>
            <a:r>
              <a:rPr lang="nl-NL" dirty="0" smtClean="0">
                <a:solidFill>
                  <a:srgbClr val="FF0000"/>
                </a:solidFill>
              </a:rPr>
              <a:t> 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99" y="1914286"/>
            <a:ext cx="5031819" cy="41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064" y="604276"/>
            <a:ext cx="10515600" cy="1325563"/>
          </a:xfrm>
        </p:spPr>
        <p:txBody>
          <a:bodyPr/>
          <a:lstStyle/>
          <a:p>
            <a:r>
              <a:rPr lang="nl-NL" dirty="0" smtClean="0"/>
              <a:t>33. </a:t>
            </a:r>
            <a:r>
              <a:rPr lang="nl-NL" dirty="0" smtClean="0">
                <a:solidFill>
                  <a:srgbClr val="FF0000"/>
                </a:solidFill>
              </a:rPr>
              <a:t>Foxterriër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42" y="1929839"/>
            <a:ext cx="6212205" cy="413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5997" y="586261"/>
            <a:ext cx="10515600" cy="1325563"/>
          </a:xfrm>
        </p:spPr>
        <p:txBody>
          <a:bodyPr/>
          <a:lstStyle/>
          <a:p>
            <a:r>
              <a:rPr lang="nl-NL" dirty="0" smtClean="0"/>
              <a:t>34. Jack Russel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17" y="1911824"/>
            <a:ext cx="6105187" cy="408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898" y="590208"/>
            <a:ext cx="10515600" cy="1325563"/>
          </a:xfrm>
        </p:spPr>
        <p:txBody>
          <a:bodyPr/>
          <a:lstStyle/>
          <a:p>
            <a:r>
              <a:rPr lang="nl-NL" dirty="0" smtClean="0"/>
              <a:t>35. </a:t>
            </a:r>
            <a:r>
              <a:rPr lang="nl-NL" dirty="0" err="1" smtClean="0"/>
              <a:t>Staffordshire</a:t>
            </a:r>
            <a:r>
              <a:rPr lang="nl-NL" dirty="0" smtClean="0"/>
              <a:t> bull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91" y="2084851"/>
            <a:ext cx="5845144" cy="38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5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2. </a:t>
            </a:r>
            <a:r>
              <a:rPr lang="nl-NL" dirty="0" smtClean="0">
                <a:solidFill>
                  <a:srgbClr val="FF0000"/>
                </a:solidFill>
              </a:rPr>
              <a:t>Belgische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6" y="2034541"/>
            <a:ext cx="3373003" cy="2286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98" y="2108056"/>
            <a:ext cx="5412602" cy="35890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419" y="2766869"/>
            <a:ext cx="3064562" cy="293020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16" y="4231971"/>
            <a:ext cx="3373003" cy="22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2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637" y="124186"/>
            <a:ext cx="10972800" cy="2496276"/>
          </a:xfrm>
        </p:spPr>
        <p:txBody>
          <a:bodyPr/>
          <a:lstStyle/>
          <a:p>
            <a:r>
              <a:rPr lang="nl-NL" dirty="0" smtClean="0"/>
              <a:t>36. West Highland White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94" y="2145337"/>
            <a:ext cx="5672139" cy="367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26594"/>
            <a:ext cx="10515600" cy="1325563"/>
          </a:xfrm>
        </p:spPr>
        <p:txBody>
          <a:bodyPr/>
          <a:lstStyle/>
          <a:p>
            <a:r>
              <a:rPr lang="nl-NL" dirty="0" smtClean="0"/>
              <a:t>37. Yorkshire terriër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10" y="1852157"/>
            <a:ext cx="6285753" cy="426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359" y="1679398"/>
            <a:ext cx="10972800" cy="4114468"/>
          </a:xfrm>
        </p:spPr>
        <p:txBody>
          <a:bodyPr>
            <a:normAutofit/>
          </a:bodyPr>
          <a:lstStyle/>
          <a:p>
            <a:pPr algn="ctr"/>
            <a:r>
              <a:rPr lang="nl-NL" dirty="0" err="1" smtClean="0"/>
              <a:t>Rasgroep</a:t>
            </a:r>
            <a:r>
              <a:rPr lang="nl-NL" dirty="0" smtClean="0"/>
              <a:t> 4</a:t>
            </a:r>
            <a:br>
              <a:rPr lang="nl-NL" dirty="0" smtClean="0"/>
            </a:br>
            <a:r>
              <a:rPr lang="nl-NL" dirty="0" smtClean="0"/>
              <a:t> Dashonden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3254222"/>
            <a:ext cx="4333519" cy="253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38. </a:t>
            </a:r>
            <a:r>
              <a:rPr lang="nl-NL" dirty="0" smtClean="0">
                <a:solidFill>
                  <a:srgbClr val="FF0000"/>
                </a:solidFill>
              </a:rPr>
              <a:t>Dashond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7" y="2025748"/>
            <a:ext cx="3461388" cy="226815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46" y="3984202"/>
            <a:ext cx="3247856" cy="22011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566" y="2278966"/>
            <a:ext cx="4011234" cy="267546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094710" y="2249072"/>
            <a:ext cx="3247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Korthaar, langhaar, </a:t>
            </a:r>
            <a:r>
              <a:rPr lang="nl-NL" dirty="0" err="1" smtClean="0"/>
              <a:t>ruwhaar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Standaard, dwerg, </a:t>
            </a:r>
            <a:r>
              <a:rPr lang="nl-NL" dirty="0" err="1" smtClean="0"/>
              <a:t>kaninchen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0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1900" y="2395407"/>
            <a:ext cx="10972800" cy="2880319"/>
          </a:xfrm>
        </p:spPr>
        <p:txBody>
          <a:bodyPr>
            <a:normAutofit/>
          </a:bodyPr>
          <a:lstStyle/>
          <a:p>
            <a:pPr algn="ctr"/>
            <a:r>
              <a:rPr lang="nl-NL" dirty="0" err="1" smtClean="0"/>
              <a:t>Rasgroep</a:t>
            </a:r>
            <a:r>
              <a:rPr lang="nl-NL" dirty="0" smtClean="0"/>
              <a:t> 5 </a:t>
            </a:r>
            <a:br>
              <a:rPr lang="nl-NL" dirty="0" smtClean="0"/>
            </a:br>
            <a:r>
              <a:rPr lang="nl-NL" dirty="0" smtClean="0"/>
              <a:t>Spitsen en Oertypen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80" y="2242457"/>
            <a:ext cx="27527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39. </a:t>
            </a:r>
            <a:r>
              <a:rPr lang="nl-NL" dirty="0" err="1" smtClean="0">
                <a:solidFill>
                  <a:srgbClr val="FF0000"/>
                </a:solidFill>
              </a:rPr>
              <a:t>Akita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22" y="2006094"/>
            <a:ext cx="4906210" cy="40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40. </a:t>
            </a:r>
            <a:r>
              <a:rPr lang="nl-NL" dirty="0" smtClean="0">
                <a:solidFill>
                  <a:srgbClr val="FF0000"/>
                </a:solidFill>
              </a:rPr>
              <a:t>Alaska </a:t>
            </a:r>
            <a:r>
              <a:rPr lang="nl-NL" dirty="0" err="1" smtClean="0">
                <a:solidFill>
                  <a:srgbClr val="FF0000"/>
                </a:solidFill>
              </a:rPr>
              <a:t>malamute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4" y="1834877"/>
            <a:ext cx="6226556" cy="421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41. Chow </a:t>
            </a:r>
            <a:r>
              <a:rPr lang="nl-NL" dirty="0" err="1" smtClean="0"/>
              <a:t>Chow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52" y="1999227"/>
            <a:ext cx="5866135" cy="397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9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83" y="730885"/>
            <a:ext cx="10515600" cy="1325563"/>
          </a:xfrm>
        </p:spPr>
        <p:txBody>
          <a:bodyPr/>
          <a:lstStyle/>
          <a:p>
            <a:r>
              <a:rPr lang="nl-NL" dirty="0" smtClean="0"/>
              <a:t>42. Dwerg en kleine Keeshond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8" y="2214848"/>
            <a:ext cx="5333011" cy="355707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83" y="1785140"/>
            <a:ext cx="4416491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4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43. Samojeed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2" y="1903925"/>
            <a:ext cx="6234297" cy="417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7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3. </a:t>
            </a:r>
            <a:r>
              <a:rPr lang="nl-NL" dirty="0" err="1" smtClean="0">
                <a:solidFill>
                  <a:srgbClr val="FF0000"/>
                </a:solidFill>
              </a:rPr>
              <a:t>Briard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52" y="1690688"/>
            <a:ext cx="6787696" cy="46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44. </a:t>
            </a:r>
            <a:r>
              <a:rPr lang="nl-NL" dirty="0" err="1" smtClean="0"/>
              <a:t>Shiba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53" y="1997612"/>
            <a:ext cx="6081707" cy="40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45. </a:t>
            </a:r>
            <a:r>
              <a:rPr lang="nl-NL" dirty="0" err="1" smtClean="0"/>
              <a:t>Siberian</a:t>
            </a:r>
            <a:r>
              <a:rPr lang="nl-NL" dirty="0" smtClean="0"/>
              <a:t> husky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8" y="1887969"/>
            <a:ext cx="6287360" cy="418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6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46. </a:t>
            </a:r>
            <a:r>
              <a:rPr lang="nl-NL" dirty="0" err="1" smtClean="0"/>
              <a:t>Basenji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17" y="1956424"/>
            <a:ext cx="5984943" cy="40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0325" y="1687453"/>
            <a:ext cx="10972800" cy="3552393"/>
          </a:xfrm>
        </p:spPr>
        <p:txBody>
          <a:bodyPr>
            <a:normAutofit/>
          </a:bodyPr>
          <a:lstStyle/>
          <a:p>
            <a:pPr algn="ctr"/>
            <a:r>
              <a:rPr lang="nl-NL" dirty="0" err="1" smtClean="0"/>
              <a:t>Rasgroep</a:t>
            </a:r>
            <a:r>
              <a:rPr lang="nl-NL" dirty="0" smtClean="0"/>
              <a:t> 6</a:t>
            </a:r>
            <a:br>
              <a:rPr lang="nl-NL" dirty="0" smtClean="0"/>
            </a:br>
            <a:r>
              <a:rPr lang="nl-NL" dirty="0" smtClean="0"/>
              <a:t>Lopende honden en zweethonden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298" y="4264176"/>
            <a:ext cx="5094513" cy="20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3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47. </a:t>
            </a:r>
            <a:r>
              <a:rPr lang="nl-NL" dirty="0" smtClean="0">
                <a:solidFill>
                  <a:srgbClr val="FF0000"/>
                </a:solidFill>
              </a:rPr>
              <a:t>Basset </a:t>
            </a:r>
            <a:r>
              <a:rPr lang="nl-NL" dirty="0" err="1" smtClean="0">
                <a:solidFill>
                  <a:srgbClr val="FF0000"/>
                </a:solidFill>
              </a:rPr>
              <a:t>hound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16" y="1979763"/>
            <a:ext cx="5938875" cy="39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2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48. </a:t>
            </a:r>
            <a:r>
              <a:rPr lang="nl-NL" dirty="0" err="1" smtClean="0">
                <a:solidFill>
                  <a:srgbClr val="FF0000"/>
                </a:solidFill>
              </a:rPr>
              <a:t>Beagle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3" y="2006943"/>
            <a:ext cx="6178026" cy="413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3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49. Dalmatische 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49" y="1953019"/>
            <a:ext cx="5970875" cy="40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50. </a:t>
            </a:r>
            <a:r>
              <a:rPr lang="nl-NL" dirty="0" err="1" smtClean="0"/>
              <a:t>Rhodesian</a:t>
            </a:r>
            <a:r>
              <a:rPr lang="nl-NL" dirty="0" smtClean="0"/>
              <a:t> </a:t>
            </a:r>
            <a:r>
              <a:rPr lang="nl-NL" dirty="0" err="1" smtClean="0"/>
              <a:t>ridgeback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43" y="2039815"/>
            <a:ext cx="5428923" cy="396009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610108"/>
            <a:ext cx="3643765" cy="246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0470" y="1209134"/>
            <a:ext cx="10972800" cy="4114468"/>
          </a:xfrm>
        </p:spPr>
        <p:txBody>
          <a:bodyPr>
            <a:normAutofit/>
          </a:bodyPr>
          <a:lstStyle/>
          <a:p>
            <a:pPr algn="ctr"/>
            <a:r>
              <a:rPr lang="nl-NL" dirty="0" err="1" smtClean="0"/>
              <a:t>Rasgroep</a:t>
            </a:r>
            <a:r>
              <a:rPr lang="nl-NL" dirty="0" smtClean="0"/>
              <a:t> 7 </a:t>
            </a:r>
            <a:br>
              <a:rPr lang="nl-NL" dirty="0" smtClean="0"/>
            </a:br>
            <a:r>
              <a:rPr lang="nl-NL" dirty="0" smtClean="0"/>
              <a:t>Voorstaande honden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71" y="3931049"/>
            <a:ext cx="4383024" cy="20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51. </a:t>
            </a:r>
            <a:r>
              <a:rPr lang="nl-NL" dirty="0" smtClean="0">
                <a:solidFill>
                  <a:srgbClr val="FF0000"/>
                </a:solidFill>
              </a:rPr>
              <a:t>Drentse Patrijs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46" y="1830102"/>
            <a:ext cx="6404908" cy="43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9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4. Border collie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2" y="1981199"/>
            <a:ext cx="6391275" cy="407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6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52. </a:t>
            </a:r>
            <a:r>
              <a:rPr lang="nl-NL" dirty="0" smtClean="0">
                <a:solidFill>
                  <a:srgbClr val="FF0000"/>
                </a:solidFill>
              </a:rPr>
              <a:t>Duitse Staande 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1573"/>
            <a:ext cx="4816583" cy="32643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16" y="2178616"/>
            <a:ext cx="4884284" cy="326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1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53. </a:t>
            </a:r>
            <a:r>
              <a:rPr lang="nl-NL" dirty="0" smtClean="0">
                <a:solidFill>
                  <a:srgbClr val="FF0000"/>
                </a:solidFill>
              </a:rPr>
              <a:t>Heidewachtel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91" y="1855797"/>
            <a:ext cx="6184491" cy="41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54. </a:t>
            </a:r>
            <a:r>
              <a:rPr lang="nl-NL" dirty="0" smtClean="0">
                <a:solidFill>
                  <a:srgbClr val="FF0000"/>
                </a:solidFill>
              </a:rPr>
              <a:t>Ierse Setter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82" y="1949556"/>
            <a:ext cx="6565159" cy="41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4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55. Pointer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03" y="2039076"/>
            <a:ext cx="5583161" cy="37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56. </a:t>
            </a:r>
            <a:r>
              <a:rPr lang="nl-NL" dirty="0" err="1" smtClean="0"/>
              <a:t>Stabijhoun</a:t>
            </a:r>
            <a:r>
              <a:rPr lang="nl-NL" dirty="0" smtClean="0"/>
              <a:t> (Stabij)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59" y="1871003"/>
            <a:ext cx="4732655" cy="41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4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57. </a:t>
            </a:r>
            <a:r>
              <a:rPr lang="nl-NL" dirty="0" err="1" smtClean="0"/>
              <a:t>Vizsla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0" y="1950102"/>
            <a:ext cx="5614967" cy="380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59. </a:t>
            </a:r>
            <a:r>
              <a:rPr lang="nl-NL" dirty="0" err="1" smtClean="0"/>
              <a:t>Weimaraner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001" y="1871002"/>
            <a:ext cx="6210632" cy="40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4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208" y="1246315"/>
            <a:ext cx="10972800" cy="3826436"/>
          </a:xfrm>
        </p:spPr>
        <p:txBody>
          <a:bodyPr>
            <a:normAutofit/>
          </a:bodyPr>
          <a:lstStyle/>
          <a:p>
            <a:pPr algn="ctr"/>
            <a:r>
              <a:rPr lang="nl-NL" dirty="0" err="1" smtClean="0"/>
              <a:t>Rasgroep</a:t>
            </a:r>
            <a:r>
              <a:rPr lang="nl-NL" dirty="0" smtClean="0"/>
              <a:t> 8</a:t>
            </a:r>
            <a:br>
              <a:rPr lang="nl-NL" dirty="0" smtClean="0"/>
            </a:br>
            <a:r>
              <a:rPr lang="nl-NL" dirty="0" err="1" smtClean="0"/>
              <a:t>Retrievers</a:t>
            </a:r>
            <a:r>
              <a:rPr lang="nl-NL" dirty="0" smtClean="0"/>
              <a:t>, Spaniels en waterhonden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664" y="3847455"/>
            <a:ext cx="3675888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59. </a:t>
            </a:r>
            <a:r>
              <a:rPr lang="nl-NL" dirty="0" smtClean="0">
                <a:solidFill>
                  <a:srgbClr val="FF0000"/>
                </a:solidFill>
              </a:rPr>
              <a:t>Flat </a:t>
            </a:r>
            <a:r>
              <a:rPr lang="nl-NL" dirty="0" err="1" smtClean="0">
                <a:solidFill>
                  <a:srgbClr val="FF0000"/>
                </a:solidFill>
              </a:rPr>
              <a:t>coated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3" y="1958875"/>
            <a:ext cx="5994212" cy="40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4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60. </a:t>
            </a:r>
            <a:r>
              <a:rPr lang="nl-NL" dirty="0" smtClean="0">
                <a:solidFill>
                  <a:srgbClr val="FF0000"/>
                </a:solidFill>
              </a:rPr>
              <a:t>Golden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33" y="1858017"/>
            <a:ext cx="6015419" cy="42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</a:t>
            </a:r>
            <a:r>
              <a:rPr lang="nl-NL" dirty="0" smtClean="0"/>
              <a:t>. </a:t>
            </a:r>
            <a:r>
              <a:rPr lang="nl-NL" dirty="0" smtClean="0">
                <a:solidFill>
                  <a:srgbClr val="FF0000"/>
                </a:solidFill>
              </a:rPr>
              <a:t>Duitse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81" y="1690688"/>
            <a:ext cx="6743237" cy="452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61. </a:t>
            </a:r>
            <a:r>
              <a:rPr lang="nl-NL" dirty="0" smtClean="0">
                <a:solidFill>
                  <a:srgbClr val="FF0000"/>
                </a:solidFill>
              </a:rPr>
              <a:t>Labrador </a:t>
            </a:r>
            <a:r>
              <a:rPr lang="nl-NL" dirty="0" err="1" smtClean="0">
                <a:solidFill>
                  <a:srgbClr val="FF0000"/>
                </a:solidFill>
              </a:rPr>
              <a:t>retriever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93" y="1817297"/>
            <a:ext cx="7040331" cy="451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6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482287"/>
          </a:xfrm>
        </p:spPr>
        <p:txBody>
          <a:bodyPr>
            <a:normAutofit/>
          </a:bodyPr>
          <a:lstStyle/>
          <a:p>
            <a:r>
              <a:rPr lang="nl-NL" dirty="0" smtClean="0"/>
              <a:t>62. Nova </a:t>
            </a:r>
            <a:r>
              <a:rPr lang="nl-NL" dirty="0" err="1"/>
              <a:t>S</a:t>
            </a:r>
            <a:r>
              <a:rPr lang="nl-NL" dirty="0" err="1" smtClean="0"/>
              <a:t>cotia</a:t>
            </a:r>
            <a:r>
              <a:rPr lang="nl-NL" dirty="0" smtClean="0"/>
              <a:t> </a:t>
            </a:r>
            <a:r>
              <a:rPr lang="nl-NL" dirty="0"/>
              <a:t>D</a:t>
            </a:r>
            <a:r>
              <a:rPr lang="nl-NL" dirty="0" smtClean="0"/>
              <a:t>uck </a:t>
            </a:r>
            <a:r>
              <a:rPr lang="nl-NL" dirty="0" err="1"/>
              <a:t>T</a:t>
            </a:r>
            <a:r>
              <a:rPr lang="nl-NL" dirty="0" err="1" smtClean="0"/>
              <a:t>olling</a:t>
            </a:r>
            <a:r>
              <a:rPr lang="nl-NL" dirty="0" smtClean="0"/>
              <a:t> </a:t>
            </a:r>
            <a:r>
              <a:rPr lang="nl-NL" dirty="0" err="1"/>
              <a:t>R</a:t>
            </a:r>
            <a:r>
              <a:rPr lang="nl-NL" dirty="0" err="1" smtClean="0"/>
              <a:t>etriever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90" y="2167777"/>
            <a:ext cx="5944851" cy="40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63. Engelse cocker spaniël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98" y="1871003"/>
            <a:ext cx="6485156" cy="434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7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64. Kooikerhondje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76" y="1871004"/>
            <a:ext cx="6455107" cy="430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65. Portugese waterhond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55" y="2016797"/>
            <a:ext cx="3427445" cy="397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3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66. </a:t>
            </a:r>
            <a:r>
              <a:rPr lang="nl-NL" dirty="0" err="1" smtClean="0"/>
              <a:t>Wetterhoun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41" y="1789162"/>
            <a:ext cx="6848309" cy="43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1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1040" y="1907177"/>
            <a:ext cx="10972800" cy="3360372"/>
          </a:xfrm>
        </p:spPr>
        <p:txBody>
          <a:bodyPr>
            <a:normAutofit/>
          </a:bodyPr>
          <a:lstStyle/>
          <a:p>
            <a:pPr algn="ctr"/>
            <a:r>
              <a:rPr lang="nl-NL" dirty="0" err="1" smtClean="0"/>
              <a:t>Rasgroep</a:t>
            </a:r>
            <a:r>
              <a:rPr lang="nl-NL" dirty="0" smtClean="0"/>
              <a:t> 9</a:t>
            </a:r>
            <a:br>
              <a:rPr lang="nl-NL" dirty="0" smtClean="0"/>
            </a:br>
            <a:r>
              <a:rPr lang="nl-NL" dirty="0" smtClean="0"/>
              <a:t>Gezelschapshonden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248" y="2037230"/>
            <a:ext cx="2968752" cy="37124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935224"/>
            <a:ext cx="2353056" cy="29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634838"/>
            <a:ext cx="10972800" cy="1536169"/>
          </a:xfrm>
        </p:spPr>
        <p:txBody>
          <a:bodyPr/>
          <a:lstStyle/>
          <a:p>
            <a:r>
              <a:rPr lang="nl-NL" dirty="0" smtClean="0"/>
              <a:t>67. </a:t>
            </a:r>
            <a:r>
              <a:rPr lang="nl-NL" dirty="0" smtClean="0">
                <a:solidFill>
                  <a:srgbClr val="FF0000"/>
                </a:solidFill>
              </a:rPr>
              <a:t>Cavelier King Charles Spaniël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11" y="2276872"/>
            <a:ext cx="5731579" cy="38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4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012" y="505802"/>
            <a:ext cx="10515600" cy="1325563"/>
          </a:xfrm>
        </p:spPr>
        <p:txBody>
          <a:bodyPr/>
          <a:lstStyle/>
          <a:p>
            <a:r>
              <a:rPr lang="nl-NL" dirty="0" smtClean="0"/>
              <a:t>68. </a:t>
            </a:r>
            <a:r>
              <a:rPr lang="nl-NL" dirty="0" smtClean="0">
                <a:solidFill>
                  <a:srgbClr val="FF0000"/>
                </a:solidFill>
              </a:rPr>
              <a:t>Chihuahua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3" y="2328797"/>
            <a:ext cx="4994919" cy="322913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57" y="2276872"/>
            <a:ext cx="4917840" cy="33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69. Chinese naakthond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4" y="2011680"/>
            <a:ext cx="5796921" cy="41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1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6. </a:t>
            </a:r>
            <a:r>
              <a:rPr lang="nl-NL" dirty="0" smtClean="0">
                <a:solidFill>
                  <a:srgbClr val="FF0000"/>
                </a:solidFill>
              </a:rPr>
              <a:t>Hollandse Herdershond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0405"/>
            <a:ext cx="4917376" cy="328945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20405"/>
            <a:ext cx="4853607" cy="328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70. </a:t>
            </a:r>
            <a:r>
              <a:rPr lang="nl-NL" dirty="0" smtClean="0">
                <a:solidFill>
                  <a:srgbClr val="FF0000"/>
                </a:solidFill>
              </a:rPr>
              <a:t>Franse </a:t>
            </a:r>
            <a:r>
              <a:rPr lang="nl-NL" dirty="0" err="1" smtClean="0">
                <a:solidFill>
                  <a:srgbClr val="FF0000"/>
                </a:solidFill>
              </a:rPr>
              <a:t>bulldog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62" y="1900219"/>
            <a:ext cx="6101096" cy="406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6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71. </a:t>
            </a:r>
            <a:r>
              <a:rPr lang="nl-NL" dirty="0"/>
              <a:t>M</a:t>
            </a:r>
            <a:r>
              <a:rPr lang="nl-NL" dirty="0" smtClean="0"/>
              <a:t>altezer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09" y="1906112"/>
            <a:ext cx="6796265" cy="428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3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72. Mopshond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27" y="1897757"/>
            <a:ext cx="5923600" cy="401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2652" y="193813"/>
            <a:ext cx="10972800" cy="2400267"/>
          </a:xfrm>
        </p:spPr>
        <p:txBody>
          <a:bodyPr/>
          <a:lstStyle/>
          <a:p>
            <a:r>
              <a:rPr lang="nl-NL" dirty="0" smtClean="0"/>
              <a:t>73. Poedel dwerg middel en groot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78" y="2794371"/>
            <a:ext cx="2948947" cy="294894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8" y="3178413"/>
            <a:ext cx="3257829" cy="218086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77" y="2836406"/>
            <a:ext cx="2906912" cy="29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74. </a:t>
            </a:r>
            <a:r>
              <a:rPr lang="nl-NL" dirty="0" err="1" smtClean="0"/>
              <a:t>Shih</a:t>
            </a:r>
            <a:r>
              <a:rPr lang="nl-NL" dirty="0" smtClean="0"/>
              <a:t> </a:t>
            </a:r>
            <a:r>
              <a:rPr lang="nl-NL" dirty="0" err="1" smtClean="0"/>
              <a:t>tzu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84" y="1957062"/>
            <a:ext cx="6114014" cy="41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0121" y="1669819"/>
            <a:ext cx="10972800" cy="2784308"/>
          </a:xfrm>
        </p:spPr>
        <p:txBody>
          <a:bodyPr>
            <a:normAutofit/>
          </a:bodyPr>
          <a:lstStyle/>
          <a:p>
            <a:pPr algn="ctr"/>
            <a:r>
              <a:rPr lang="nl-NL" dirty="0" err="1" smtClean="0"/>
              <a:t>Rasgroep</a:t>
            </a:r>
            <a:r>
              <a:rPr lang="nl-NL" dirty="0" smtClean="0"/>
              <a:t> 10</a:t>
            </a:r>
            <a:br>
              <a:rPr lang="nl-NL" dirty="0" smtClean="0"/>
            </a:br>
            <a:r>
              <a:rPr lang="nl-NL" dirty="0" smtClean="0"/>
              <a:t>Windhonden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13" y="3665835"/>
            <a:ext cx="4460682" cy="25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75. </a:t>
            </a:r>
            <a:r>
              <a:rPr lang="nl-NL" dirty="0" smtClean="0">
                <a:solidFill>
                  <a:srgbClr val="FF0000"/>
                </a:solidFill>
              </a:rPr>
              <a:t>Afghaanse windhond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11" y="1968095"/>
            <a:ext cx="5792577" cy="419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6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76. </a:t>
            </a:r>
            <a:r>
              <a:rPr lang="nl-NL" dirty="0" err="1" smtClean="0">
                <a:solidFill>
                  <a:srgbClr val="FF0000"/>
                </a:solidFill>
              </a:rPr>
              <a:t>Greyhound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75" y="1885071"/>
            <a:ext cx="6246721" cy="423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7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77. Ierse wolfshond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34" y="1832830"/>
            <a:ext cx="5901331" cy="42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9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78. Whippet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72" y="1846815"/>
            <a:ext cx="6026070" cy="408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0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8812" y="401248"/>
            <a:ext cx="11582400" cy="2194255"/>
          </a:xfrm>
        </p:spPr>
        <p:txBody>
          <a:bodyPr/>
          <a:lstStyle/>
          <a:p>
            <a:r>
              <a:rPr lang="nl-NL" dirty="0"/>
              <a:t>7</a:t>
            </a:r>
            <a:r>
              <a:rPr lang="nl-NL" dirty="0" smtClean="0"/>
              <a:t>.Old English </a:t>
            </a:r>
            <a:r>
              <a:rPr lang="nl-NL" dirty="0" err="1" smtClean="0"/>
              <a:t>Sheepdog</a:t>
            </a:r>
            <a:r>
              <a:rPr lang="nl-NL" dirty="0" smtClean="0"/>
              <a:t> (Bobtail)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1988841"/>
            <a:ext cx="6129735" cy="41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354</Words>
  <Application>Microsoft Office PowerPoint</Application>
  <PresentationFormat>Breedbeeld</PresentationFormat>
  <Paragraphs>94</Paragraphs>
  <Slides>89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Kantoorthema</vt:lpstr>
      <vt:lpstr>Rassenkennis Hond</vt:lpstr>
      <vt:lpstr>Rasgroep 1 Herdershonden en veedrijvers</vt:lpstr>
      <vt:lpstr>1. Bearded Collie</vt:lpstr>
      <vt:lpstr>2. Belgische Herdershond</vt:lpstr>
      <vt:lpstr>3. Briard</vt:lpstr>
      <vt:lpstr>4. Border collie</vt:lpstr>
      <vt:lpstr>5. Duitse Herdershond</vt:lpstr>
      <vt:lpstr>6. Hollandse Herdershond</vt:lpstr>
      <vt:lpstr>7.Old English Sheepdog (Bobtail)</vt:lpstr>
      <vt:lpstr>8.Schapendoes</vt:lpstr>
      <vt:lpstr>9. Shetland sheepdog (Sheltie)</vt:lpstr>
      <vt:lpstr>10. Bouvier des Flandres</vt:lpstr>
      <vt:lpstr>11. Zwitserse witte herdershond</vt:lpstr>
      <vt:lpstr>Rasgroep 2 Pinschers, Schnauzers, Mollossers en Sennehonden  </vt:lpstr>
      <vt:lpstr>12. Appen Zeller Sennenhond</vt:lpstr>
      <vt:lpstr>13. Berner Sennenhond</vt:lpstr>
      <vt:lpstr>14. Bordeaux dog</vt:lpstr>
      <vt:lpstr>15. Boxer</vt:lpstr>
      <vt:lpstr>16. Bullmastiff</vt:lpstr>
      <vt:lpstr>17.Dobermann</vt:lpstr>
      <vt:lpstr>18. Duitse Dog</vt:lpstr>
      <vt:lpstr>19. Duitse Pinscher</vt:lpstr>
      <vt:lpstr>20. Riesenschnauzer</vt:lpstr>
      <vt:lpstr>21. Engelse bulldog</vt:lpstr>
      <vt:lpstr>22. Grote Zwitserse Sennenhond</vt:lpstr>
      <vt:lpstr>23. Hovaward</vt:lpstr>
      <vt:lpstr>24. Leonberger</vt:lpstr>
      <vt:lpstr>25. Newfoundlander</vt:lpstr>
      <vt:lpstr>26. Rottweiler</vt:lpstr>
      <vt:lpstr>27. Shar-Pei</vt:lpstr>
      <vt:lpstr>28. Sint Bernard</vt:lpstr>
      <vt:lpstr>Rasgroep 3 Terriërs</vt:lpstr>
      <vt:lpstr>29. Airdale terriër</vt:lpstr>
      <vt:lpstr>30. American Staffordshire terriër</vt:lpstr>
      <vt:lpstr>31. Bull terriër</vt:lpstr>
      <vt:lpstr>32. Cairn terriër</vt:lpstr>
      <vt:lpstr>33. Foxterriër</vt:lpstr>
      <vt:lpstr>34. Jack Russel terriër</vt:lpstr>
      <vt:lpstr>35. Staffordshire bull terriër</vt:lpstr>
      <vt:lpstr>36. West Highland White terriër</vt:lpstr>
      <vt:lpstr>37. Yorkshire terriër</vt:lpstr>
      <vt:lpstr>Rasgroep 4  Dashonden</vt:lpstr>
      <vt:lpstr>38. Dashond</vt:lpstr>
      <vt:lpstr>Rasgroep 5  Spitsen en Oertypen</vt:lpstr>
      <vt:lpstr>39. Akita</vt:lpstr>
      <vt:lpstr>40. Alaska malamute</vt:lpstr>
      <vt:lpstr>41. Chow Chow</vt:lpstr>
      <vt:lpstr>42. Dwerg en kleine Keeshond</vt:lpstr>
      <vt:lpstr>43. Samojeed</vt:lpstr>
      <vt:lpstr>44. Shiba</vt:lpstr>
      <vt:lpstr>45. Siberian husky</vt:lpstr>
      <vt:lpstr>46. Basenji</vt:lpstr>
      <vt:lpstr>Rasgroep 6 Lopende honden en zweethonden</vt:lpstr>
      <vt:lpstr>47. Basset hound</vt:lpstr>
      <vt:lpstr>48. Beagle</vt:lpstr>
      <vt:lpstr>49. Dalmatische hond</vt:lpstr>
      <vt:lpstr>50. Rhodesian ridgeback</vt:lpstr>
      <vt:lpstr>Rasgroep 7  Voorstaande honden</vt:lpstr>
      <vt:lpstr>51. Drentse Patrijs</vt:lpstr>
      <vt:lpstr>52. Duitse Staande hond</vt:lpstr>
      <vt:lpstr>53. Heidewachtel</vt:lpstr>
      <vt:lpstr>54. Ierse Setter</vt:lpstr>
      <vt:lpstr>55. Pointer</vt:lpstr>
      <vt:lpstr>56. Stabijhoun (Stabij)</vt:lpstr>
      <vt:lpstr>57. Vizsla</vt:lpstr>
      <vt:lpstr>59. Weimaraner</vt:lpstr>
      <vt:lpstr>Rasgroep 8 Retrievers, Spaniels en waterhonden</vt:lpstr>
      <vt:lpstr>59. Flat coated retriever</vt:lpstr>
      <vt:lpstr>60. Golden retriever</vt:lpstr>
      <vt:lpstr>61. Labrador retriever</vt:lpstr>
      <vt:lpstr>62. Nova Scotia Duck Tolling Retriever</vt:lpstr>
      <vt:lpstr>63. Engelse cocker spaniël</vt:lpstr>
      <vt:lpstr>64. Kooikerhondje</vt:lpstr>
      <vt:lpstr>65. Portugese waterhond</vt:lpstr>
      <vt:lpstr>66. Wetterhoun</vt:lpstr>
      <vt:lpstr>Rasgroep 9 Gezelschapshonden</vt:lpstr>
      <vt:lpstr>67. Cavelier King Charles Spaniël</vt:lpstr>
      <vt:lpstr>68. Chihuahua</vt:lpstr>
      <vt:lpstr>69. Chinese naakthond</vt:lpstr>
      <vt:lpstr>70. Franse bulldog</vt:lpstr>
      <vt:lpstr>71. Maltezer</vt:lpstr>
      <vt:lpstr>72. Mopshond</vt:lpstr>
      <vt:lpstr>73. Poedel dwerg middel en groot</vt:lpstr>
      <vt:lpstr>74. Shih tzu</vt:lpstr>
      <vt:lpstr>Rasgroep 10 Windhonden</vt:lpstr>
      <vt:lpstr>75. Afghaanse windhond</vt:lpstr>
      <vt:lpstr>76. Greyhound</vt:lpstr>
      <vt:lpstr>77. Ierse wolfshond</vt:lpstr>
      <vt:lpstr>78. Whippet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Helanie Wikkerink - Aalders</dc:creator>
  <cp:lastModifiedBy>Helanie Wikkerink - Aalders</cp:lastModifiedBy>
  <cp:revision>18</cp:revision>
  <dcterms:created xsi:type="dcterms:W3CDTF">2018-09-06T10:57:15Z</dcterms:created>
  <dcterms:modified xsi:type="dcterms:W3CDTF">2018-09-17T10:00:33Z</dcterms:modified>
</cp:coreProperties>
</file>